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27432000" cy="23774400"/>
  <p:notesSz cx="6858000" cy="9144000"/>
  <p:defaultTextStyle>
    <a:defPPr>
      <a:defRPr lang="en-US"/>
    </a:defPPr>
    <a:lvl1pPr marL="0" algn="l" defTabSz="231167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1pPr>
    <a:lvl2pPr marL="1155837" algn="l" defTabSz="231167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2pPr>
    <a:lvl3pPr marL="2311676" algn="l" defTabSz="231167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3pPr>
    <a:lvl4pPr marL="3467513" algn="l" defTabSz="231167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4pPr>
    <a:lvl5pPr marL="4623349" algn="l" defTabSz="231167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5pPr>
    <a:lvl6pPr marL="5779186" algn="l" defTabSz="231167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6pPr>
    <a:lvl7pPr marL="6935024" algn="l" defTabSz="231167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7pPr>
    <a:lvl8pPr marL="8090861" algn="l" defTabSz="231167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8pPr>
    <a:lvl9pPr marL="9246700" algn="l" defTabSz="231167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4" d="100"/>
          <a:sy n="24" d="100"/>
        </p:scale>
        <p:origin x="-1872" y="-90"/>
      </p:cViewPr>
      <p:guideLst>
        <p:guide orient="horz" pos="7488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523C70-978F-4119-AD8D-AE1B9E7031AE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50975" y="685800"/>
            <a:ext cx="3956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943B3-FBF8-4519-A860-34AA73F24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311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31167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1pPr>
    <a:lvl2pPr marL="1155837" algn="l" defTabSz="231167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2pPr>
    <a:lvl3pPr marL="2311676" algn="l" defTabSz="231167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3pPr>
    <a:lvl4pPr marL="3467513" algn="l" defTabSz="231167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4pPr>
    <a:lvl5pPr marL="4623349" algn="l" defTabSz="231167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5pPr>
    <a:lvl6pPr marL="5779186" algn="l" defTabSz="231167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935024" algn="l" defTabSz="231167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8090861" algn="l" defTabSz="231167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9246700" algn="l" defTabSz="231167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50975" y="685800"/>
            <a:ext cx="39560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time</a:t>
            </a:r>
            <a:r>
              <a:rPr lang="en-US" baseline="0" dirty="0" smtClean="0"/>
              <a:t> as follows 3 seconds, 6 minutes and 50 seconds, 11 minutes and 54 seconds, 22 minutes and 54 seconds, 36 minutes and </a:t>
            </a:r>
            <a:r>
              <a:rPr lang="en-US" baseline="0" smtClean="0"/>
              <a:t>25 seconds, and </a:t>
            </a:r>
            <a:r>
              <a:rPr lang="en-US" baseline="0" dirty="0" smtClean="0"/>
              <a:t>45 minutes and 3 seconds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943B3-FBF8-4519-A860-34AA73F240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68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7385481"/>
            <a:ext cx="23317200" cy="509608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3472160"/>
            <a:ext cx="19202400" cy="60756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1558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3116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4675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623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7791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935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090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246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5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99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8200" y="952092"/>
            <a:ext cx="6172200" cy="2028528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952092"/>
            <a:ext cx="18059400" cy="2028528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418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82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9" y="15277257"/>
            <a:ext cx="23317200" cy="4721860"/>
          </a:xfrm>
        </p:spPr>
        <p:txBody>
          <a:bodyPr anchor="t"/>
          <a:lstStyle>
            <a:lvl1pPr algn="l">
              <a:defRPr sz="101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9" y="10076615"/>
            <a:ext cx="23317200" cy="5200648"/>
          </a:xfrm>
        </p:spPr>
        <p:txBody>
          <a:bodyPr anchor="b"/>
          <a:lstStyle>
            <a:lvl1pPr marL="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1pPr>
            <a:lvl2pPr marL="1155837" indent="0">
              <a:buNone/>
              <a:defRPr sz="4600">
                <a:solidFill>
                  <a:schemeClr val="tx1">
                    <a:tint val="75000"/>
                  </a:schemeClr>
                </a:solidFill>
              </a:defRPr>
            </a:lvl2pPr>
            <a:lvl3pPr marL="2311676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3pPr>
            <a:lvl4pPr marL="3467513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4pPr>
            <a:lvl5pPr marL="462334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5pPr>
            <a:lvl6pPr marL="5779186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6pPr>
            <a:lvl7pPr marL="6935024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7pPr>
            <a:lvl8pPr marL="8090861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8pPr>
            <a:lvl9pPr marL="92467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931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5547374"/>
            <a:ext cx="12115800" cy="15690006"/>
          </a:xfrm>
        </p:spPr>
        <p:txBody>
          <a:bodyPr/>
          <a:lstStyle>
            <a:lvl1pPr>
              <a:defRPr sz="7100"/>
            </a:lvl1pPr>
            <a:lvl2pPr>
              <a:defRPr sz="6100"/>
            </a:lvl2pPr>
            <a:lvl3pPr>
              <a:defRPr sz="5000"/>
            </a:lvl3pPr>
            <a:lvl4pPr>
              <a:defRPr sz="4600"/>
            </a:lvl4pPr>
            <a:lvl5pPr>
              <a:defRPr sz="4600"/>
            </a:lvl5pPr>
            <a:lvl6pPr>
              <a:defRPr sz="4600"/>
            </a:lvl6pPr>
            <a:lvl7pPr>
              <a:defRPr sz="4600"/>
            </a:lvl7pPr>
            <a:lvl8pPr>
              <a:defRPr sz="4600"/>
            </a:lvl8pPr>
            <a:lvl9pPr>
              <a:defRPr sz="4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44600" y="5547374"/>
            <a:ext cx="12115800" cy="15690006"/>
          </a:xfrm>
        </p:spPr>
        <p:txBody>
          <a:bodyPr/>
          <a:lstStyle>
            <a:lvl1pPr>
              <a:defRPr sz="7100"/>
            </a:lvl1pPr>
            <a:lvl2pPr>
              <a:defRPr sz="6100"/>
            </a:lvl2pPr>
            <a:lvl3pPr>
              <a:defRPr sz="5000"/>
            </a:lvl3pPr>
            <a:lvl4pPr>
              <a:defRPr sz="4600"/>
            </a:lvl4pPr>
            <a:lvl5pPr>
              <a:defRPr sz="4600"/>
            </a:lvl5pPr>
            <a:lvl6pPr>
              <a:defRPr sz="4600"/>
            </a:lvl6pPr>
            <a:lvl7pPr>
              <a:defRPr sz="4600"/>
            </a:lvl7pPr>
            <a:lvl8pPr>
              <a:defRPr sz="4600"/>
            </a:lvl8pPr>
            <a:lvl9pPr>
              <a:defRPr sz="4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13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1" y="5321726"/>
            <a:ext cx="12120563" cy="2217842"/>
          </a:xfrm>
        </p:spPr>
        <p:txBody>
          <a:bodyPr anchor="b"/>
          <a:lstStyle>
            <a:lvl1pPr marL="0" indent="0">
              <a:buNone/>
              <a:defRPr sz="6100" b="1"/>
            </a:lvl1pPr>
            <a:lvl2pPr marL="1155837" indent="0">
              <a:buNone/>
              <a:defRPr sz="5000" b="1"/>
            </a:lvl2pPr>
            <a:lvl3pPr marL="2311676" indent="0">
              <a:buNone/>
              <a:defRPr sz="4600" b="1"/>
            </a:lvl3pPr>
            <a:lvl4pPr marL="3467513" indent="0">
              <a:buNone/>
              <a:defRPr sz="4000" b="1"/>
            </a:lvl4pPr>
            <a:lvl5pPr marL="4623349" indent="0">
              <a:buNone/>
              <a:defRPr sz="4000" b="1"/>
            </a:lvl5pPr>
            <a:lvl6pPr marL="5779186" indent="0">
              <a:buNone/>
              <a:defRPr sz="4000" b="1"/>
            </a:lvl6pPr>
            <a:lvl7pPr marL="6935024" indent="0">
              <a:buNone/>
              <a:defRPr sz="4000" b="1"/>
            </a:lvl7pPr>
            <a:lvl8pPr marL="8090861" indent="0">
              <a:buNone/>
              <a:defRPr sz="4000" b="1"/>
            </a:lvl8pPr>
            <a:lvl9pPr marL="9246700" indent="0">
              <a:buNone/>
              <a:defRPr sz="4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1" y="7539568"/>
            <a:ext cx="12120563" cy="13697798"/>
          </a:xfrm>
        </p:spPr>
        <p:txBody>
          <a:bodyPr/>
          <a:lstStyle>
            <a:lvl1pPr>
              <a:defRPr sz="6100"/>
            </a:lvl1pPr>
            <a:lvl2pPr>
              <a:defRPr sz="5000"/>
            </a:lvl2pPr>
            <a:lvl3pPr>
              <a:defRPr sz="46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83" y="5321726"/>
            <a:ext cx="12125325" cy="2217842"/>
          </a:xfrm>
        </p:spPr>
        <p:txBody>
          <a:bodyPr anchor="b"/>
          <a:lstStyle>
            <a:lvl1pPr marL="0" indent="0">
              <a:buNone/>
              <a:defRPr sz="6100" b="1"/>
            </a:lvl1pPr>
            <a:lvl2pPr marL="1155837" indent="0">
              <a:buNone/>
              <a:defRPr sz="5000" b="1"/>
            </a:lvl2pPr>
            <a:lvl3pPr marL="2311676" indent="0">
              <a:buNone/>
              <a:defRPr sz="4600" b="1"/>
            </a:lvl3pPr>
            <a:lvl4pPr marL="3467513" indent="0">
              <a:buNone/>
              <a:defRPr sz="4000" b="1"/>
            </a:lvl4pPr>
            <a:lvl5pPr marL="4623349" indent="0">
              <a:buNone/>
              <a:defRPr sz="4000" b="1"/>
            </a:lvl5pPr>
            <a:lvl6pPr marL="5779186" indent="0">
              <a:buNone/>
              <a:defRPr sz="4000" b="1"/>
            </a:lvl6pPr>
            <a:lvl7pPr marL="6935024" indent="0">
              <a:buNone/>
              <a:defRPr sz="4000" b="1"/>
            </a:lvl7pPr>
            <a:lvl8pPr marL="8090861" indent="0">
              <a:buNone/>
              <a:defRPr sz="4000" b="1"/>
            </a:lvl8pPr>
            <a:lvl9pPr marL="9246700" indent="0">
              <a:buNone/>
              <a:defRPr sz="4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83" y="7539568"/>
            <a:ext cx="12125325" cy="13697798"/>
          </a:xfrm>
        </p:spPr>
        <p:txBody>
          <a:bodyPr/>
          <a:lstStyle>
            <a:lvl1pPr>
              <a:defRPr sz="6100"/>
            </a:lvl1pPr>
            <a:lvl2pPr>
              <a:defRPr sz="5000"/>
            </a:lvl2pPr>
            <a:lvl3pPr>
              <a:defRPr sz="46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70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24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155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8" y="946574"/>
            <a:ext cx="9024939" cy="4028440"/>
          </a:xfrm>
        </p:spPr>
        <p:txBody>
          <a:bodyPr anchor="b"/>
          <a:lstStyle>
            <a:lvl1pPr algn="l">
              <a:defRPr sz="5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0" y="946587"/>
            <a:ext cx="15335250" cy="20290792"/>
          </a:xfrm>
        </p:spPr>
        <p:txBody>
          <a:bodyPr/>
          <a:lstStyle>
            <a:lvl1pPr>
              <a:defRPr sz="8100"/>
            </a:lvl1pPr>
            <a:lvl2pPr>
              <a:defRPr sz="7100"/>
            </a:lvl2pPr>
            <a:lvl3pPr>
              <a:defRPr sz="6100"/>
            </a:lvl3pPr>
            <a:lvl4pPr>
              <a:defRPr sz="5000"/>
            </a:lvl4pPr>
            <a:lvl5pPr>
              <a:defRPr sz="5000"/>
            </a:lvl5pPr>
            <a:lvl6pPr>
              <a:defRPr sz="5000"/>
            </a:lvl6pPr>
            <a:lvl7pPr>
              <a:defRPr sz="5000"/>
            </a:lvl7pPr>
            <a:lvl8pPr>
              <a:defRPr sz="5000"/>
            </a:lvl8pPr>
            <a:lvl9pPr>
              <a:defRPr sz="5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8" y="4975027"/>
            <a:ext cx="9024939" cy="16262352"/>
          </a:xfrm>
        </p:spPr>
        <p:txBody>
          <a:bodyPr/>
          <a:lstStyle>
            <a:lvl1pPr marL="0" indent="0">
              <a:buNone/>
              <a:defRPr sz="3600"/>
            </a:lvl1pPr>
            <a:lvl2pPr marL="1155837" indent="0">
              <a:buNone/>
              <a:defRPr sz="3000"/>
            </a:lvl2pPr>
            <a:lvl3pPr marL="2311676" indent="0">
              <a:buNone/>
              <a:defRPr sz="2500"/>
            </a:lvl3pPr>
            <a:lvl4pPr marL="3467513" indent="0">
              <a:buNone/>
              <a:defRPr sz="2200"/>
            </a:lvl4pPr>
            <a:lvl5pPr marL="4623349" indent="0">
              <a:buNone/>
              <a:defRPr sz="2200"/>
            </a:lvl5pPr>
            <a:lvl6pPr marL="5779186" indent="0">
              <a:buNone/>
              <a:defRPr sz="2200"/>
            </a:lvl6pPr>
            <a:lvl7pPr marL="6935024" indent="0">
              <a:buNone/>
              <a:defRPr sz="2200"/>
            </a:lvl7pPr>
            <a:lvl8pPr marL="8090861" indent="0">
              <a:buNone/>
              <a:defRPr sz="2200"/>
            </a:lvl8pPr>
            <a:lvl9pPr marL="9246700" indent="0">
              <a:buNone/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52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3" y="16642086"/>
            <a:ext cx="16459200" cy="1964692"/>
          </a:xfrm>
        </p:spPr>
        <p:txBody>
          <a:bodyPr anchor="b"/>
          <a:lstStyle>
            <a:lvl1pPr algn="l">
              <a:defRPr sz="5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3" y="2124286"/>
            <a:ext cx="16459200" cy="14264640"/>
          </a:xfrm>
        </p:spPr>
        <p:txBody>
          <a:bodyPr/>
          <a:lstStyle>
            <a:lvl1pPr marL="0" indent="0">
              <a:buNone/>
              <a:defRPr sz="8100"/>
            </a:lvl1pPr>
            <a:lvl2pPr marL="1155837" indent="0">
              <a:buNone/>
              <a:defRPr sz="7100"/>
            </a:lvl2pPr>
            <a:lvl3pPr marL="2311676" indent="0">
              <a:buNone/>
              <a:defRPr sz="6100"/>
            </a:lvl3pPr>
            <a:lvl4pPr marL="3467513" indent="0">
              <a:buNone/>
              <a:defRPr sz="5000"/>
            </a:lvl4pPr>
            <a:lvl5pPr marL="4623349" indent="0">
              <a:buNone/>
              <a:defRPr sz="5000"/>
            </a:lvl5pPr>
            <a:lvl6pPr marL="5779186" indent="0">
              <a:buNone/>
              <a:defRPr sz="5000"/>
            </a:lvl6pPr>
            <a:lvl7pPr marL="6935024" indent="0">
              <a:buNone/>
              <a:defRPr sz="5000"/>
            </a:lvl7pPr>
            <a:lvl8pPr marL="8090861" indent="0">
              <a:buNone/>
              <a:defRPr sz="5000"/>
            </a:lvl8pPr>
            <a:lvl9pPr marL="9246700" indent="0">
              <a:buNone/>
              <a:defRPr sz="5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3" y="18606778"/>
            <a:ext cx="16459200" cy="2790188"/>
          </a:xfrm>
        </p:spPr>
        <p:txBody>
          <a:bodyPr/>
          <a:lstStyle>
            <a:lvl1pPr marL="0" indent="0">
              <a:buNone/>
              <a:defRPr sz="3600"/>
            </a:lvl1pPr>
            <a:lvl2pPr marL="1155837" indent="0">
              <a:buNone/>
              <a:defRPr sz="3000"/>
            </a:lvl2pPr>
            <a:lvl3pPr marL="2311676" indent="0">
              <a:buNone/>
              <a:defRPr sz="2500"/>
            </a:lvl3pPr>
            <a:lvl4pPr marL="3467513" indent="0">
              <a:buNone/>
              <a:defRPr sz="2200"/>
            </a:lvl4pPr>
            <a:lvl5pPr marL="4623349" indent="0">
              <a:buNone/>
              <a:defRPr sz="2200"/>
            </a:lvl5pPr>
            <a:lvl6pPr marL="5779186" indent="0">
              <a:buNone/>
              <a:defRPr sz="2200"/>
            </a:lvl6pPr>
            <a:lvl7pPr marL="6935024" indent="0">
              <a:buNone/>
              <a:defRPr sz="2200"/>
            </a:lvl7pPr>
            <a:lvl8pPr marL="8090861" indent="0">
              <a:buNone/>
              <a:defRPr sz="2200"/>
            </a:lvl8pPr>
            <a:lvl9pPr marL="9246700" indent="0">
              <a:buNone/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66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952078"/>
            <a:ext cx="24688800" cy="3962400"/>
          </a:xfrm>
          <a:prstGeom prst="rect">
            <a:avLst/>
          </a:prstGeom>
        </p:spPr>
        <p:txBody>
          <a:bodyPr vert="horz" lIns="231168" tIns="115584" rIns="231168" bIns="11558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5547374"/>
            <a:ext cx="24688800" cy="15690006"/>
          </a:xfrm>
          <a:prstGeom prst="rect">
            <a:avLst/>
          </a:prstGeom>
        </p:spPr>
        <p:txBody>
          <a:bodyPr vert="horz" lIns="231168" tIns="115584" rIns="231168" bIns="11558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22035361"/>
            <a:ext cx="6400800" cy="1265766"/>
          </a:xfrm>
          <a:prstGeom prst="rect">
            <a:avLst/>
          </a:prstGeom>
        </p:spPr>
        <p:txBody>
          <a:bodyPr vert="horz" lIns="231168" tIns="115584" rIns="231168" bIns="115584" rtlCol="0" anchor="ctr"/>
          <a:lstStyle>
            <a:lvl1pPr algn="l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11C1B-9C73-427D-8C59-14005CECDF82}" type="datetimeFigureOut">
              <a:rPr lang="en-US" smtClean="0"/>
              <a:t>8/4/2016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22035361"/>
            <a:ext cx="8686800" cy="1265766"/>
          </a:xfrm>
          <a:prstGeom prst="rect">
            <a:avLst/>
          </a:prstGeom>
        </p:spPr>
        <p:txBody>
          <a:bodyPr vert="horz" lIns="231168" tIns="115584" rIns="231168" bIns="115584" rtlCol="0" anchor="ctr"/>
          <a:lstStyle>
            <a:lvl1pPr algn="ctr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22035361"/>
            <a:ext cx="6400800" cy="1265766"/>
          </a:xfrm>
          <a:prstGeom prst="rect">
            <a:avLst/>
          </a:prstGeom>
        </p:spPr>
        <p:txBody>
          <a:bodyPr vert="horz" lIns="231168" tIns="115584" rIns="231168" bIns="115584" rtlCol="0" anchor="ctr"/>
          <a:lstStyle>
            <a:lvl1pPr algn="r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967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311676" rtl="0" eaLnBrk="1" latinLnBrk="0" hangingPunct="1">
        <a:spcBef>
          <a:spcPct val="0"/>
        </a:spcBef>
        <a:buNone/>
        <a:defRPr sz="1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6878" indent="-866878" algn="l" defTabSz="2311676" rtl="0" eaLnBrk="1" latinLnBrk="0" hangingPunct="1">
        <a:spcBef>
          <a:spcPct val="20000"/>
        </a:spcBef>
        <a:buFont typeface="Arial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1pPr>
      <a:lvl2pPr marL="1878235" indent="-722397" algn="l" defTabSz="2311676" rtl="0" eaLnBrk="1" latinLnBrk="0" hangingPunct="1">
        <a:spcBef>
          <a:spcPct val="20000"/>
        </a:spcBef>
        <a:buFont typeface="Arial" pitchFamily="34" charset="0"/>
        <a:buChar char="–"/>
        <a:defRPr sz="7100" kern="1200">
          <a:solidFill>
            <a:schemeClr val="tx1"/>
          </a:solidFill>
          <a:latin typeface="+mn-lt"/>
          <a:ea typeface="+mn-ea"/>
          <a:cs typeface="+mn-cs"/>
        </a:defRPr>
      </a:lvl2pPr>
      <a:lvl3pPr marL="2889594" indent="-577918" algn="l" defTabSz="2311676" rtl="0" eaLnBrk="1" latinLnBrk="0" hangingPunct="1">
        <a:spcBef>
          <a:spcPct val="20000"/>
        </a:spcBef>
        <a:buFont typeface="Arial" pitchFamily="34" charset="0"/>
        <a:buChar char="•"/>
        <a:defRPr sz="6100" kern="1200">
          <a:solidFill>
            <a:schemeClr val="tx1"/>
          </a:solidFill>
          <a:latin typeface="+mn-lt"/>
          <a:ea typeface="+mn-ea"/>
          <a:cs typeface="+mn-cs"/>
        </a:defRPr>
      </a:lvl3pPr>
      <a:lvl4pPr marL="4045431" indent="-577918" algn="l" defTabSz="2311676" rtl="0" eaLnBrk="1" latinLnBrk="0" hangingPunct="1">
        <a:spcBef>
          <a:spcPct val="20000"/>
        </a:spcBef>
        <a:buFont typeface="Arial" pitchFamily="34" charset="0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4pPr>
      <a:lvl5pPr marL="5201268" indent="-577918" algn="l" defTabSz="2311676" rtl="0" eaLnBrk="1" latinLnBrk="0" hangingPunct="1">
        <a:spcBef>
          <a:spcPct val="20000"/>
        </a:spcBef>
        <a:buFont typeface="Arial" pitchFamily="34" charset="0"/>
        <a:buChar char="»"/>
        <a:defRPr sz="5000" kern="1200">
          <a:solidFill>
            <a:schemeClr val="tx1"/>
          </a:solidFill>
          <a:latin typeface="+mn-lt"/>
          <a:ea typeface="+mn-ea"/>
          <a:cs typeface="+mn-cs"/>
        </a:defRPr>
      </a:lvl5pPr>
      <a:lvl6pPr marL="6357106" indent="-577918" algn="l" defTabSz="2311676" rtl="0" eaLnBrk="1" latinLnBrk="0" hangingPunct="1">
        <a:spcBef>
          <a:spcPct val="20000"/>
        </a:spcBef>
        <a:buFont typeface="Arial" pitchFamily="34" charset="0"/>
        <a:buChar char="•"/>
        <a:defRPr sz="5000" kern="1200">
          <a:solidFill>
            <a:schemeClr val="tx1"/>
          </a:solidFill>
          <a:latin typeface="+mn-lt"/>
          <a:ea typeface="+mn-ea"/>
          <a:cs typeface="+mn-cs"/>
        </a:defRPr>
      </a:lvl6pPr>
      <a:lvl7pPr marL="7512944" indent="-577918" algn="l" defTabSz="2311676" rtl="0" eaLnBrk="1" latinLnBrk="0" hangingPunct="1">
        <a:spcBef>
          <a:spcPct val="20000"/>
        </a:spcBef>
        <a:buFont typeface="Arial" pitchFamily="34" charset="0"/>
        <a:buChar char="•"/>
        <a:defRPr sz="5000" kern="1200">
          <a:solidFill>
            <a:schemeClr val="tx1"/>
          </a:solidFill>
          <a:latin typeface="+mn-lt"/>
          <a:ea typeface="+mn-ea"/>
          <a:cs typeface="+mn-cs"/>
        </a:defRPr>
      </a:lvl7pPr>
      <a:lvl8pPr marL="8668782" indent="-577918" algn="l" defTabSz="2311676" rtl="0" eaLnBrk="1" latinLnBrk="0" hangingPunct="1">
        <a:spcBef>
          <a:spcPct val="20000"/>
        </a:spcBef>
        <a:buFont typeface="Arial" pitchFamily="34" charset="0"/>
        <a:buChar char="•"/>
        <a:defRPr sz="5000" kern="1200">
          <a:solidFill>
            <a:schemeClr val="tx1"/>
          </a:solidFill>
          <a:latin typeface="+mn-lt"/>
          <a:ea typeface="+mn-ea"/>
          <a:cs typeface="+mn-cs"/>
        </a:defRPr>
      </a:lvl8pPr>
      <a:lvl9pPr marL="9824617" indent="-577918" algn="l" defTabSz="2311676" rtl="0" eaLnBrk="1" latinLnBrk="0" hangingPunct="1">
        <a:spcBef>
          <a:spcPct val="20000"/>
        </a:spcBef>
        <a:buFont typeface="Arial" pitchFamily="34" charset="0"/>
        <a:buChar char="•"/>
        <a:defRPr sz="5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31167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155837" algn="l" defTabSz="231167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2pPr>
      <a:lvl3pPr marL="2311676" algn="l" defTabSz="231167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3pPr>
      <a:lvl4pPr marL="3467513" algn="l" defTabSz="231167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4pPr>
      <a:lvl5pPr marL="4623349" algn="l" defTabSz="231167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5pPr>
      <a:lvl6pPr marL="5779186" algn="l" defTabSz="231167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6935024" algn="l" defTabSz="231167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090861" algn="l" defTabSz="231167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246700" algn="l" defTabSz="2311676" rtl="0" eaLnBrk="1" latinLnBrk="0" hangingPunct="1"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3" r="13430"/>
          <a:stretch/>
        </p:blipFill>
        <p:spPr bwMode="auto">
          <a:xfrm rot="5400000">
            <a:off x="-998572" y="1856118"/>
            <a:ext cx="11183816" cy="8577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5" r="13538"/>
          <a:stretch/>
        </p:blipFill>
        <p:spPr bwMode="auto">
          <a:xfrm rot="5400000">
            <a:off x="8127326" y="1811767"/>
            <a:ext cx="11136923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9" r="13501"/>
          <a:stretch/>
        </p:blipFill>
        <p:spPr bwMode="auto">
          <a:xfrm rot="5400000">
            <a:off x="17243563" y="1805905"/>
            <a:ext cx="111252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75" r="13375"/>
          <a:stretch/>
        </p:blipFill>
        <p:spPr bwMode="auto">
          <a:xfrm rot="5400000">
            <a:off x="-986028" y="13520229"/>
            <a:ext cx="111633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2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1" r="13500"/>
          <a:stretch/>
        </p:blipFill>
        <p:spPr bwMode="auto">
          <a:xfrm rot="5400000">
            <a:off x="17221200" y="13520229"/>
            <a:ext cx="111633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0" r="13723"/>
          <a:stretch/>
        </p:blipFill>
        <p:spPr bwMode="auto">
          <a:xfrm rot="5400000">
            <a:off x="8142565" y="13491801"/>
            <a:ext cx="11106443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4971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38</Words>
  <Application>Microsoft Office PowerPoint</Application>
  <PresentationFormat>Custom</PresentationFormat>
  <Paragraphs>2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</dc:creator>
  <cp:lastModifiedBy>Javier</cp:lastModifiedBy>
  <cp:revision>8</cp:revision>
  <dcterms:created xsi:type="dcterms:W3CDTF">2016-07-28T16:43:13Z</dcterms:created>
  <dcterms:modified xsi:type="dcterms:W3CDTF">2016-08-04T14:17:06Z</dcterms:modified>
</cp:coreProperties>
</file>

<file path=docProps/thumbnail.jpeg>
</file>